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6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16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3CF2259-FA2C-424F-BD81-55E213E1D69A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916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D4E163-79A3-4CFA-8211-39997400164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1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800" dirty="0"/>
              <a:t>Child Tax Credits - Nonrefundable</a:t>
            </a:r>
            <a:br>
              <a:rPr lang="en-US" altLang="en-US" sz="3800" dirty="0"/>
            </a:br>
            <a:r>
              <a:rPr lang="en-US" altLang="en-US" sz="3800" dirty="0"/>
              <a:t>Additional CTC – Refundable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Tabs G</a:t>
            </a:r>
          </a:p>
          <a:p>
            <a:r>
              <a:rPr lang="en-US" altLang="en-US" dirty="0"/>
              <a:t>Pub 17 Chapter 47</a:t>
            </a:r>
          </a:p>
          <a:p>
            <a:r>
              <a:rPr lang="en-US" altLang="en-US" dirty="0"/>
              <a:t>(Federal 1040-Lines 52 &amp; 67)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656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Child Tax Credits - Nonrefundable Additional CTC – Refundable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2017-11-15T05:34:02Z</dcterms:modified>
</cp:coreProperties>
</file>